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6B2E-22CD-4A2F-A083-D7DE9B3BF06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68D2-DDA9-4F86-AC77-1609A255A80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2" y="838200"/>
            <a:ext cx="7117308" cy="521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1188" y="1676400"/>
            <a:ext cx="58416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KBAStitchInTime" panose="02000603000000000000" pitchFamily="2" charset="0"/>
                <a:ea typeface="KBAStitchInTime" panose="02000603000000000000" pitchFamily="2" charset="0"/>
              </a:rPr>
              <a:t>Is it Fantasy </a:t>
            </a:r>
          </a:p>
          <a:p>
            <a:pPr algn="ctr"/>
            <a:r>
              <a:rPr lang="en-US" sz="6000" dirty="0" smtClean="0">
                <a:latin typeface="KBAStitchInTime" panose="02000603000000000000" pitchFamily="2" charset="0"/>
                <a:ea typeface="KBAStitchInTime" panose="02000603000000000000" pitchFamily="2" charset="0"/>
              </a:rPr>
              <a:t>or </a:t>
            </a:r>
          </a:p>
          <a:p>
            <a:pPr algn="ctr"/>
            <a:r>
              <a:rPr lang="en-US" sz="6000" dirty="0" smtClean="0">
                <a:latin typeface="KBAStitchInTime" panose="02000603000000000000" pitchFamily="2" charset="0"/>
                <a:ea typeface="KBAStitchInTime" panose="02000603000000000000" pitchFamily="2" charset="0"/>
              </a:rPr>
              <a:t>Reality?</a:t>
            </a:r>
            <a:endParaRPr lang="en-US" sz="6000" dirty="0">
              <a:latin typeface="KBAStitchInTime" panose="02000603000000000000" pitchFamily="2" charset="0"/>
              <a:ea typeface="KBAStitchInTime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181600"/>
            <a:ext cx="203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You decide...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27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pic>
        <p:nvPicPr>
          <p:cNvPr id="8194" name="Picture 2" descr="C:\Users\store0890\AppData\Local\Microsoft\Windows\Temporary Internet Files\Content.IE5\N00JXP32\MC90027727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3962400" cy="34599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Dragons make good pets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pic>
        <p:nvPicPr>
          <p:cNvPr id="9218" name="Picture 2" descr="C:\Users\store0890\AppData\Local\Microsoft\Windows\Temporary Internet Files\Content.IE5\H11EZ91I\MP90044237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28771"/>
            <a:ext cx="2563364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School bus can take </a:t>
            </a:r>
          </a:p>
          <a:p>
            <a:pPr algn="ctr"/>
            <a:r>
              <a:rPr lang="en-US" sz="4400" dirty="0" smtClean="0"/>
              <a:t>you to school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pic>
        <p:nvPicPr>
          <p:cNvPr id="10242" name="Picture 2" descr="C:\Users\store0890\AppData\Local\Microsoft\Windows\Temporary Internet Files\Content.IE5\8FU6F6J5\MP90031687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133600"/>
            <a:ext cx="243205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7620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We all brush our teeth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91478"/>
            <a:ext cx="5257800" cy="39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Andy’s toys like to go on adventures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33400" y="1800454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smtClean="0">
                <a:latin typeface="KBAStitchInTime" panose="02000603000000000000" pitchFamily="2" charset="0"/>
                <a:ea typeface="KBAStitchInTime" panose="02000603000000000000" pitchFamily="2" charset="0"/>
              </a:rPr>
              <a:t>Fantasy:</a:t>
            </a:r>
            <a:endParaRPr lang="en-US" sz="7200" u="sng" dirty="0">
              <a:latin typeface="KBAStitchInTime" panose="02000603000000000000" pitchFamily="2" charset="0"/>
              <a:ea typeface="KBAStitchInTime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65663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Is a picture or dream created by the imagination</a:t>
            </a:r>
            <a:endParaRPr lang="en-US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87967"/>
            <a:ext cx="870418" cy="111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/>
          <a:srcRect l="13115" b="11446"/>
          <a:stretch/>
        </p:blipFill>
        <p:spPr bwMode="auto">
          <a:xfrm>
            <a:off x="5562600" y="2098163"/>
            <a:ext cx="2859023" cy="38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latin typeface="KBAStitchInTime" panose="02000603000000000000" pitchFamily="2" charset="0"/>
                <a:ea typeface="KBAStitchInTime" panose="02000603000000000000" pitchFamily="2" charset="0"/>
              </a:rPr>
              <a:t>Reality:</a:t>
            </a:r>
            <a:endParaRPr lang="en-US" sz="7200" u="sng" dirty="0">
              <a:latin typeface="KBAStitchInTime" panose="02000603000000000000" pitchFamily="2" charset="0"/>
              <a:ea typeface="KBAStitchInTime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Is everything that lives or happens in real life</a:t>
            </a:r>
            <a:endParaRPr lang="en-US" sz="4800" dirty="0"/>
          </a:p>
        </p:txBody>
      </p:sp>
      <p:pic>
        <p:nvPicPr>
          <p:cNvPr id="2050" name="Picture 2" descr="C:\Users\store0890\AppData\Local\Microsoft\Windows\Temporary Internet Files\Content.IE5\H11EZ91I\MP90018525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8992"/>
            <a:ext cx="1676400" cy="2540000"/>
          </a:xfrm>
          <a:prstGeom prst="rect">
            <a:avLst/>
          </a:prstGeom>
          <a:noFill/>
        </p:spPr>
      </p:pic>
      <p:pic>
        <p:nvPicPr>
          <p:cNvPr id="2051" name="Picture 3" descr="C:\Users\store0890\AppData\Local\Microsoft\Windows\Temporary Internet Files\Content.IE5\H11EZ91I\MP90020123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375168"/>
            <a:ext cx="178244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BAStitchInTime" panose="02000603000000000000" pitchFamily="2" charset="0"/>
                <a:ea typeface="KBAStitchInTime" panose="02000603000000000000" pitchFamily="2" charset="0"/>
              </a:rPr>
              <a:t>You Decide!</a:t>
            </a:r>
            <a:endParaRPr lang="en-US" dirty="0">
              <a:latin typeface="KBAStitchInTime" panose="02000603000000000000" pitchFamily="2" charset="0"/>
              <a:ea typeface="KBAStitchInTime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3622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Thumbs up if you think the sentence is a reality.</a:t>
            </a:r>
          </a:p>
          <a:p>
            <a:endParaRPr lang="en-US" sz="4000" dirty="0"/>
          </a:p>
          <a:p>
            <a:r>
              <a:rPr lang="en-US" sz="4000" dirty="0" smtClean="0"/>
              <a:t>Thumbs down if you think the sentence is a fantasy.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38" y="1156617"/>
            <a:ext cx="1844723" cy="1229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66" y="4800600"/>
            <a:ext cx="1193068" cy="12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3"/>
            <a:ext cx="6857999" cy="9144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have a BBQ</a:t>
            </a:r>
            <a:endParaRPr lang="en-US" dirty="0"/>
          </a:p>
        </p:txBody>
      </p:sp>
      <p:pic>
        <p:nvPicPr>
          <p:cNvPr id="3074" name="Picture 2" descr="C:\Users\store0890\AppData\Local\Microsoft\Windows\Temporary Internet Files\Content.IE5\N00JXP32\MC90039144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05200"/>
            <a:ext cx="2840242" cy="1981200"/>
          </a:xfrm>
          <a:prstGeom prst="rect">
            <a:avLst/>
          </a:prstGeom>
          <a:noFill/>
        </p:spPr>
      </p:pic>
      <p:pic>
        <p:nvPicPr>
          <p:cNvPr id="3075" name="Picture 3" descr="C:\Users\store0890\AppData\Local\Microsoft\Windows\Temporary Internet Files\Content.IE5\H11EZ91I\MC90019930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955549" cy="2130582"/>
          </a:xfrm>
          <a:prstGeom prst="rect">
            <a:avLst/>
          </a:prstGeom>
          <a:noFill/>
        </p:spPr>
      </p:pic>
      <p:pic>
        <p:nvPicPr>
          <p:cNvPr id="5" name="Picture 2" descr="C:\Users\store0890\AppData\Local\Microsoft\Windows\Temporary Internet Files\Content.IE5\N00JXP32\MC90039144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3600" y="4114800"/>
            <a:ext cx="234135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 </a:t>
            </a:r>
            <a:r>
              <a:rPr lang="en-US" dirty="0" err="1" smtClean="0"/>
              <a:t>Beiber</a:t>
            </a:r>
            <a:r>
              <a:rPr lang="en-US" dirty="0" smtClean="0"/>
              <a:t> Sings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828800"/>
            <a:ext cx="571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like to play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54400"/>
            <a:ext cx="4133181" cy="32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47800" y="762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Rango</a:t>
            </a:r>
            <a:r>
              <a:rPr lang="en-US" sz="4000" dirty="0" smtClean="0"/>
              <a:t> lives in your town!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990602"/>
            <a:ext cx="6857999" cy="8839201"/>
          </a:xfrm>
          <a:prstGeom prst="rect">
            <a:avLst/>
          </a:prstGeom>
        </p:spPr>
      </p:pic>
      <p:pic>
        <p:nvPicPr>
          <p:cNvPr id="6146" name="Picture 2" descr="C:\Users\store0890\AppData\Local\Microsoft\Windows\Temporary Internet Files\Content.IE5\N00JXP32\MP9001788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15896"/>
            <a:ext cx="3657600" cy="2426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Babies Cry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99</Words>
  <Application>Microsoft Office PowerPoint</Application>
  <PresentationFormat>Affichage à l'écran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Présentation PowerPoint</vt:lpstr>
      <vt:lpstr>Présentation PowerPoint</vt:lpstr>
      <vt:lpstr>Reality:</vt:lpstr>
      <vt:lpstr>You Decide!</vt:lpstr>
      <vt:lpstr>Mice have a BBQ</vt:lpstr>
      <vt:lpstr>Justin Beiber Sings</vt:lpstr>
      <vt:lpstr>Kids like to play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store0890</dc:creator>
  <cp:lastModifiedBy>Roy Marie-France</cp:lastModifiedBy>
  <cp:revision>9</cp:revision>
  <dcterms:created xsi:type="dcterms:W3CDTF">2011-03-15T01:43:31Z</dcterms:created>
  <dcterms:modified xsi:type="dcterms:W3CDTF">2017-03-28T13:36:38Z</dcterms:modified>
</cp:coreProperties>
</file>